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2" r:id="rId4"/>
    <p:sldId id="294" r:id="rId5"/>
    <p:sldId id="260" r:id="rId6"/>
    <p:sldId id="302" r:id="rId7"/>
    <p:sldId id="297" r:id="rId8"/>
    <p:sldId id="300" r:id="rId9"/>
    <p:sldId id="269" r:id="rId10"/>
    <p:sldId id="301" r:id="rId11"/>
    <p:sldId id="291" r:id="rId12"/>
    <p:sldId id="292" r:id="rId13"/>
    <p:sldId id="296" r:id="rId14"/>
    <p:sldId id="285" r:id="rId15"/>
    <p:sldId id="303" r:id="rId16"/>
    <p:sldId id="26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58"/>
            <p14:sldId id="282"/>
            <p14:sldId id="294"/>
            <p14:sldId id="260"/>
            <p14:sldId id="302"/>
            <p14:sldId id="297"/>
            <p14:sldId id="30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  <p14:sldId id="26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4595" autoAdjust="0"/>
  </p:normalViewPr>
  <p:slideViewPr>
    <p:cSldViewPr snapToGrid="0" showGuides="1">
      <p:cViewPr varScale="1">
        <p:scale>
          <a:sx n="104" d="100"/>
          <a:sy n="104" d="100"/>
        </p:scale>
        <p:origin x="732" y="10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02 Oct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12429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7259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4201962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341087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3" y="5079477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940352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608421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819975" y="2469479"/>
            <a:ext cx="2233093" cy="1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"/>
          <a:stretch/>
        </p:blipFill>
        <p:spPr>
          <a:xfrm>
            <a:off x="1184031" y="2213908"/>
            <a:ext cx="7381894" cy="467926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09537" y="1273291"/>
            <a:ext cx="2921404" cy="2918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8108" r="12500"/>
          <a:stretch/>
        </p:blipFill>
        <p:spPr>
          <a:xfrm>
            <a:off x="8905538" y="4191340"/>
            <a:ext cx="2918049" cy="267838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6338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599</Words>
  <Application>Microsoft Office PowerPoint</Application>
  <PresentationFormat>Widescreen</PresentationFormat>
  <Paragraphs>85</Paragraphs>
  <Slides>17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 Light</vt:lpstr>
      <vt:lpstr>Calibri</vt:lpstr>
      <vt:lpstr>Calibri Light</vt:lpstr>
      <vt:lpstr>Gabriola</vt:lpstr>
      <vt:lpstr>Office Theme</vt:lpstr>
      <vt:lpstr>Packager Shell Object</vt:lpstr>
      <vt:lpstr>Fabrication of graphitic-carbon suspended nanowires through mechanoelectrospinning of photocrosslinkable polymers</vt:lpstr>
      <vt:lpstr>Thesis Overview</vt:lpstr>
      <vt:lpstr>Previous work</vt:lpstr>
      <vt:lpstr>Polymer Solution used by Braulio &amp; Ricardo</vt:lpstr>
      <vt:lpstr>Best Results so far by Braulio &amp; Ricardo</vt:lpstr>
      <vt:lpstr>Implications of PEO, as it introduces oxygen to the solution</vt:lpstr>
      <vt:lpstr>PowerPoint Presentation</vt:lpstr>
      <vt:lpstr>Characterization of the 0.25 wt% PEO Solution</vt:lpstr>
      <vt:lpstr>Q&amp;A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References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74</cp:revision>
  <dcterms:created xsi:type="dcterms:W3CDTF">2019-09-04T16:33:15Z</dcterms:created>
  <dcterms:modified xsi:type="dcterms:W3CDTF">2019-10-03T21:48:58Z</dcterms:modified>
</cp:coreProperties>
</file>